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3" r:id="rId5"/>
    <p:sldId id="264" r:id="rId6"/>
    <p:sldId id="265" r:id="rId7"/>
    <p:sldId id="259" r:id="rId8"/>
    <p:sldId id="266" r:id="rId9"/>
    <p:sldId id="267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93" autoAdjust="0"/>
    <p:restoredTop sz="94660"/>
  </p:normalViewPr>
  <p:slideViewPr>
    <p:cSldViewPr>
      <p:cViewPr varScale="1">
        <p:scale>
          <a:sx n="105" d="100"/>
          <a:sy n="105" d="100"/>
        </p:scale>
        <p:origin x="-49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13867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869256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2479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61942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121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4525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1422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13856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52959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31272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969740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5914E2-7D8D-4711-96B5-2B17CDA1064B}" type="datetimeFigureOut">
              <a:rPr lang="ko-KR" altLang="en-US" smtClean="0"/>
              <a:t>2012-06-07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9BE5DF-9570-4E86-A9DF-3D345FB499E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521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a.or.kr/journal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a.or.kr/info/index_4_1.php" TargetMode="External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://www.koa.or.kr/member/6Mchange.php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a.or.kr/journal/detailSearchForm.php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a.or.kr/journal/detailSearch.php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a.or.kr/journal/index.php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://www.koa.or.kr/member/index7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a.or.kr/info/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oa.or.kr/info/index_a.php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://www.koa.or.kr/info/index_a.ph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337" y="188640"/>
            <a:ext cx="7553325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683568" y="3059668"/>
            <a:ext cx="3169457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hlinkClick r:id="rId3"/>
              </a:rPr>
              <a:t>http://www.koa.or.kr/journal/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현재 검색어란 하나에서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err="1" smtClean="0"/>
              <a:t>세개로</a:t>
            </a:r>
            <a:r>
              <a:rPr lang="ko-KR" altLang="en-US" dirty="0" smtClean="0"/>
              <a:t> </a:t>
            </a:r>
            <a:r>
              <a:rPr lang="ko-KR" altLang="en-US" dirty="0" smtClean="0"/>
              <a:t>변경 했습니다</a:t>
            </a:r>
            <a:r>
              <a:rPr lang="en-US" altLang="ko-KR" dirty="0" smtClean="0"/>
              <a:t>.</a:t>
            </a:r>
          </a:p>
        </p:txBody>
      </p:sp>
      <p:sp>
        <p:nvSpPr>
          <p:cNvPr id="5" name="직사각형 4"/>
          <p:cNvSpPr/>
          <p:nvPr/>
        </p:nvSpPr>
        <p:spPr>
          <a:xfrm>
            <a:off x="899592" y="1412776"/>
            <a:ext cx="727280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48398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620688"/>
            <a:ext cx="7648575" cy="1390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295387" y="2132856"/>
            <a:ext cx="828092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hlinkClick r:id="rId3"/>
              </a:rPr>
              <a:t>http://www.koa.or.kr/info/index_4_1.php</a:t>
            </a:r>
            <a:endParaRPr lang="en-US" altLang="ko-KR" dirty="0" smtClean="0"/>
          </a:p>
          <a:p>
            <a:endParaRPr lang="en-US" altLang="ko-KR" dirty="0"/>
          </a:p>
          <a:p>
            <a:pPr marL="285750" indent="-285750">
              <a:buFont typeface="Arial" charset="0"/>
              <a:buChar char="•"/>
            </a:pPr>
            <a:r>
              <a:rPr lang="ko-KR" altLang="en-US" dirty="0" err="1" smtClean="0"/>
              <a:t>글씨크게</a:t>
            </a:r>
            <a:r>
              <a:rPr lang="ko-KR" altLang="en-US" dirty="0" smtClean="0"/>
              <a:t> 앞에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주소복사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기능 추가 했습니다</a:t>
            </a:r>
            <a:r>
              <a:rPr lang="en-US" altLang="ko-KR" dirty="0" smtClean="0"/>
              <a:t>.</a:t>
            </a:r>
          </a:p>
          <a:p>
            <a:pPr marL="285750" indent="-285750">
              <a:buFont typeface="Arial" charset="0"/>
              <a:buChar char="•"/>
            </a:pPr>
            <a:endParaRPr lang="en-US" altLang="ko-KR" dirty="0"/>
          </a:p>
          <a:p>
            <a:pPr marL="285750" indent="-285750">
              <a:buFont typeface="Arial" charset="0"/>
              <a:buChar char="•"/>
            </a:pPr>
            <a:r>
              <a:rPr lang="ko-KR" altLang="en-US" dirty="0" smtClean="0"/>
              <a:t>복사 방기 기능 추가 했습니다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endParaRPr lang="en-US" altLang="ko-KR" dirty="0"/>
          </a:p>
          <a:p>
            <a:pPr marL="285750" indent="-285750">
              <a:buFont typeface="Arial" charset="0"/>
              <a:buChar char="•"/>
            </a:pPr>
            <a:r>
              <a:rPr lang="ko-KR" altLang="en-US" dirty="0" smtClean="0"/>
              <a:t>저작권 문구 추가 </a:t>
            </a:r>
            <a:r>
              <a:rPr lang="en-US" altLang="ko-KR" dirty="0" smtClean="0"/>
              <a:t>– </a:t>
            </a:r>
            <a:r>
              <a:rPr lang="ko-KR" altLang="en-US" dirty="0" smtClean="0"/>
              <a:t>페이지 하단 </a:t>
            </a:r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ko-KR" altLang="en-US" dirty="0" err="1" smtClean="0"/>
              <a:t>고관절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본 </a:t>
            </a:r>
            <a:r>
              <a:rPr lang="ko-KR" altLang="en-US" dirty="0" err="1" smtClean="0"/>
              <a:t>컨텐츠의</a:t>
            </a:r>
            <a:r>
              <a:rPr lang="ko-KR" altLang="en-US" dirty="0" smtClean="0"/>
              <a:t> 저작권은 </a:t>
            </a:r>
            <a:r>
              <a:rPr lang="ko-KR" altLang="en-US" dirty="0" err="1" smtClean="0"/>
              <a:t>대한고관절학회에</a:t>
            </a:r>
            <a:r>
              <a:rPr lang="ko-KR" altLang="en-US" dirty="0" smtClean="0"/>
              <a:t> </a:t>
            </a:r>
            <a:r>
              <a:rPr lang="ko-KR" altLang="en-US" dirty="0" smtClean="0"/>
              <a:t>있습니다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pPr marL="285750" indent="-285750">
              <a:buFont typeface="Arial" charset="0"/>
              <a:buChar char="•"/>
            </a:pPr>
            <a:r>
              <a:rPr lang="ko-KR" altLang="en-US" dirty="0" smtClean="0"/>
              <a:t>척추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sz="1400" dirty="0" smtClean="0"/>
              <a:t>본 </a:t>
            </a:r>
            <a:r>
              <a:rPr lang="ko-KR" altLang="en-US" sz="1400" dirty="0" err="1" smtClean="0"/>
              <a:t>컨텐츠는</a:t>
            </a:r>
            <a:r>
              <a:rPr lang="ko-KR" altLang="en-US" sz="1400" dirty="0" smtClean="0"/>
              <a:t> 대한척추외과학회에서 제공 되었으며 저작권은 대한척추외과학회에 있습니다</a:t>
            </a:r>
            <a:r>
              <a:rPr lang="en-US" altLang="ko-KR" sz="1400" dirty="0" smtClean="0"/>
              <a:t>.</a:t>
            </a:r>
            <a:endParaRPr lang="ko-KR" altLang="en-US" sz="1400" dirty="0"/>
          </a:p>
        </p:txBody>
      </p:sp>
      <p:sp>
        <p:nvSpPr>
          <p:cNvPr id="6" name="직사각형 5"/>
          <p:cNvSpPr/>
          <p:nvPr/>
        </p:nvSpPr>
        <p:spPr>
          <a:xfrm>
            <a:off x="6228184" y="1196752"/>
            <a:ext cx="2031951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55960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411760" y="260648"/>
            <a:ext cx="526939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>
                <a:hlinkClick r:id="rId2"/>
              </a:rPr>
              <a:t>http://</a:t>
            </a:r>
            <a:r>
              <a:rPr lang="en-US" altLang="ko-KR" dirty="0" smtClean="0">
                <a:hlinkClick r:id="rId2"/>
              </a:rPr>
              <a:t>www.koa.or.kr/member/6Mchange.php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회원 정보 업데이트 유도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회원 정보 업데이트 일자가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개월 지난 회원 들은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로그인 과 동시에 회원 정보 변경 업데이트 유도</a:t>
            </a:r>
            <a:endParaRPr lang="ko-KR" altLang="en-US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844824"/>
            <a:ext cx="7543800" cy="2266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620832" y="2492896"/>
            <a:ext cx="6912768" cy="22509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dirty="0" smtClean="0"/>
              <a:t>000</a:t>
            </a:r>
            <a:r>
              <a:rPr lang="ko-KR" altLang="en-US" dirty="0" smtClean="0"/>
              <a:t>님의 개인정보 보호를 위해 주기적으로 비밀번호를</a:t>
            </a:r>
            <a:endParaRPr lang="en-US" altLang="ko-KR" dirty="0" smtClean="0"/>
          </a:p>
          <a:p>
            <a:r>
              <a:rPr lang="ko-KR" altLang="en-US" dirty="0" smtClean="0"/>
              <a:t>변경 해주시기 바랍니다</a:t>
            </a:r>
            <a:r>
              <a:rPr lang="en-US" altLang="ko-KR" dirty="0" smtClean="0"/>
              <a:t>.(</a:t>
            </a:r>
            <a:r>
              <a:rPr lang="ko-KR" altLang="en-US" dirty="0" smtClean="0"/>
              <a:t>최소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개월</a:t>
            </a:r>
            <a:r>
              <a:rPr lang="en-US" altLang="ko-KR" dirty="0" smtClean="0"/>
              <a:t>)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또한 회원님의 연락처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근무처명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근무처 주소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핸드폰 번호</a:t>
            </a:r>
            <a:r>
              <a:rPr lang="en-US" altLang="ko-KR" dirty="0" smtClean="0"/>
              <a:t>, e-mail </a:t>
            </a:r>
            <a:r>
              <a:rPr lang="ko-KR" altLang="en-US" dirty="0" smtClean="0"/>
              <a:t>등</a:t>
            </a:r>
            <a:r>
              <a:rPr lang="en-US" altLang="ko-KR" dirty="0" smtClean="0"/>
              <a:t>)</a:t>
            </a:r>
            <a:r>
              <a:rPr lang="ko-KR" altLang="en-US" dirty="0" smtClean="0"/>
              <a:t>를 수정 부탁 드립니다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회원님의 연락처로 학회의 학회지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소식지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학술대회 일정 등의</a:t>
            </a:r>
            <a:endParaRPr lang="en-US" altLang="ko-KR" dirty="0" smtClean="0"/>
          </a:p>
          <a:p>
            <a:r>
              <a:rPr lang="ko-KR" altLang="en-US" dirty="0" smtClean="0"/>
              <a:t>안내가 이루어 집니다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1620832" y="5229200"/>
            <a:ext cx="223108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mtClean="0"/>
              <a:t>다음에 변경하기</a:t>
            </a:r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3930911" y="5229200"/>
            <a:ext cx="223108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지금 변경 하기</a:t>
            </a:r>
            <a:endParaRPr lang="ko-KR" alt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323528" y="5949280"/>
            <a:ext cx="85956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다음에 변경 하기 클릭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일주일 후 다시 안내 페이지 보임 </a:t>
            </a:r>
            <a:r>
              <a:rPr lang="en-US" altLang="ko-KR" dirty="0" smtClean="0"/>
              <a:t>(</a:t>
            </a:r>
            <a:r>
              <a:rPr lang="ko-KR" altLang="en-US" dirty="0" smtClean="0"/>
              <a:t>인덱스 페이지로 이동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지금 변경 하기 클릭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회원 정보 수정 페이지로 이동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38594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60618" y="836712"/>
            <a:ext cx="8287846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개인정보 변경 조건</a:t>
            </a:r>
            <a:endParaRPr lang="en-US" altLang="ko-KR" dirty="0" smtClean="0"/>
          </a:p>
          <a:p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 smtClean="0"/>
              <a:t>회원정보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개월 주기로 변경 하는 회원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1) </a:t>
            </a:r>
            <a:r>
              <a:rPr lang="ko-KR" altLang="en-US" dirty="0" smtClean="0"/>
              <a:t>현재 비밀번호와 변경 하는 비밀번호가 동일 한지 판단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2) </a:t>
            </a:r>
            <a:r>
              <a:rPr lang="ko-KR" altLang="en-US" dirty="0" smtClean="0"/>
              <a:t>동일 하다면 동일하다는 안내 메시지와 다른 비밀번호를 입력 하도록 유도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2. 6</a:t>
            </a:r>
            <a:r>
              <a:rPr lang="ko-KR" altLang="en-US" dirty="0" smtClean="0"/>
              <a:t>개월 주기로 변경 하는 회원이 아닌 상태에서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회원 정보를 </a:t>
            </a:r>
            <a:r>
              <a:rPr lang="ko-KR" altLang="en-US" dirty="0" err="1" smtClean="0"/>
              <a:t>변경시</a:t>
            </a:r>
            <a:r>
              <a:rPr lang="ko-KR" altLang="en-US" dirty="0" smtClean="0"/>
              <a:t> 현재 비밀번호와 새로운 비밀번호 비교 하는 </a:t>
            </a:r>
            <a:endParaRPr lang="en-US" altLang="ko-KR" dirty="0" smtClean="0"/>
          </a:p>
          <a:p>
            <a:r>
              <a:rPr lang="en-US" altLang="ko-KR" dirty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프로그램 해제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3. </a:t>
            </a:r>
            <a:r>
              <a:rPr lang="ko-KR" altLang="en-US" dirty="0" smtClean="0"/>
              <a:t>회원 등급에 따라 회원 정보 수정 페이지 가 다릅니다</a:t>
            </a:r>
            <a:r>
              <a:rPr lang="en-US" altLang="ko-KR" dirty="0" smtClean="0"/>
              <a:t>.</a:t>
            </a:r>
          </a:p>
          <a:p>
            <a:endParaRPr lang="en-US" altLang="ko-KR" dirty="0"/>
          </a:p>
          <a:p>
            <a:r>
              <a:rPr lang="en-US" altLang="ko-KR" dirty="0" smtClean="0"/>
              <a:t>  1) </a:t>
            </a:r>
            <a:r>
              <a:rPr lang="ko-KR" altLang="en-US" dirty="0" smtClean="0"/>
              <a:t>회원정보 수정 주기는 정회원 에 한 합니다</a:t>
            </a:r>
            <a:r>
              <a:rPr lang="en-US" altLang="ko-KR" dirty="0" smtClean="0"/>
              <a:t>.</a:t>
            </a:r>
          </a:p>
          <a:p>
            <a:r>
              <a:rPr lang="en-US" altLang="ko-KR" dirty="0"/>
              <a:t> </a:t>
            </a:r>
            <a:r>
              <a:rPr lang="en-US" altLang="ko-KR" dirty="0" smtClean="0"/>
              <a:t> 2) </a:t>
            </a:r>
            <a:r>
              <a:rPr lang="ko-KR" altLang="en-US" dirty="0" smtClean="0"/>
              <a:t>준회원은 해당 사항 없음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850542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16632"/>
            <a:ext cx="7620000" cy="3905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683568" y="2060848"/>
            <a:ext cx="7272808" cy="43204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683568" y="4039904"/>
            <a:ext cx="5429115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hlinkClick r:id="rId3"/>
              </a:rPr>
              <a:t>http://www.koa.or.kr/journal/detailSearchForm.php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현재 검색어란 하나에서 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err="1" smtClean="0"/>
              <a:t>세개로</a:t>
            </a:r>
            <a:r>
              <a:rPr lang="ko-KR" altLang="en-US" dirty="0" smtClean="0"/>
              <a:t> </a:t>
            </a:r>
            <a:r>
              <a:rPr lang="ko-KR" altLang="en-US" dirty="0" smtClean="0"/>
              <a:t>변경 했습니다</a:t>
            </a:r>
            <a:r>
              <a:rPr lang="en-US" altLang="ko-KR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217156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424"/>
            <a:ext cx="7448550" cy="500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467544" y="5302949"/>
            <a:ext cx="820891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hlinkClick r:id="rId3"/>
              </a:rPr>
              <a:t>http://www.koa.or.kr/journal/detailSearch.php</a:t>
            </a:r>
            <a:endParaRPr lang="en-US" altLang="ko-KR" dirty="0" smtClean="0"/>
          </a:p>
          <a:p>
            <a:r>
              <a:rPr lang="ko-KR" altLang="en-US" dirty="0" smtClean="0"/>
              <a:t>검색 후 화면</a:t>
            </a:r>
            <a:endParaRPr lang="en-US" altLang="ko-KR" dirty="0" smtClean="0"/>
          </a:p>
          <a:p>
            <a:r>
              <a:rPr lang="ko-KR" altLang="en-US" dirty="0" smtClean="0"/>
              <a:t>검색 후 </a:t>
            </a:r>
            <a:r>
              <a:rPr lang="en-US" altLang="ko-KR" dirty="0" smtClean="0"/>
              <a:t>“</a:t>
            </a:r>
            <a:r>
              <a:rPr lang="ko-KR" altLang="en-US" dirty="0" smtClean="0">
                <a:solidFill>
                  <a:srgbClr val="FF0000"/>
                </a:solidFill>
              </a:rPr>
              <a:t>결과 내 </a:t>
            </a:r>
            <a:r>
              <a:rPr lang="ko-KR" altLang="en-US" dirty="0" err="1" smtClean="0">
                <a:solidFill>
                  <a:srgbClr val="FF0000"/>
                </a:solidFill>
              </a:rPr>
              <a:t>재검색</a:t>
            </a:r>
            <a:r>
              <a:rPr lang="en-US" altLang="ko-KR" dirty="0" smtClean="0"/>
              <a:t>”</a:t>
            </a:r>
            <a:r>
              <a:rPr lang="ko-KR" altLang="en-US" dirty="0" smtClean="0"/>
              <a:t> 추가 했습니다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6" name="직사각형 5"/>
          <p:cNvSpPr/>
          <p:nvPr/>
        </p:nvSpPr>
        <p:spPr>
          <a:xfrm>
            <a:off x="571278" y="3356992"/>
            <a:ext cx="727280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err="1" smtClean="0">
                <a:solidFill>
                  <a:schemeClr val="tx1"/>
                </a:solidFill>
              </a:rPr>
              <a:t>결과내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ko-KR" altLang="en-US" dirty="0" err="1" smtClean="0">
                <a:solidFill>
                  <a:schemeClr val="tx1"/>
                </a:solidFill>
              </a:rPr>
              <a:t>재검색</a:t>
            </a:r>
            <a:r>
              <a:rPr lang="ko-KR" altLang="en-US" dirty="0" smtClean="0">
                <a:solidFill>
                  <a:schemeClr val="tx1"/>
                </a:solidFill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추가</a:t>
            </a:r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42445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404664"/>
            <a:ext cx="7781925" cy="2695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251520" y="836712"/>
            <a:ext cx="7272808" cy="21602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배너 추가</a:t>
            </a:r>
            <a:endParaRPr lang="ko-KR" altLang="en-US" dirty="0">
              <a:solidFill>
                <a:schemeClr val="tx1"/>
              </a:solidFill>
            </a:endParaRPr>
          </a:p>
        </p:txBody>
      </p:sp>
      <p:cxnSp>
        <p:nvCxnSpPr>
          <p:cNvPr id="6" name="직선 화살표 연결선 5"/>
          <p:cNvCxnSpPr/>
          <p:nvPr/>
        </p:nvCxnSpPr>
        <p:spPr>
          <a:xfrm flipH="1">
            <a:off x="1691680" y="944724"/>
            <a:ext cx="72008" cy="34923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직사각형 6"/>
          <p:cNvSpPr/>
          <p:nvPr/>
        </p:nvSpPr>
        <p:spPr>
          <a:xfrm>
            <a:off x="251552" y="4437112"/>
            <a:ext cx="5441170" cy="203132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hlinkClick r:id="rId3"/>
              </a:rPr>
              <a:t>http://www.koa.or.kr/journal/index.php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국내 학회지 메뉴 모든 페이지에 배너 추가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배너 문구 </a:t>
            </a:r>
            <a:r>
              <a:rPr lang="en-US" altLang="ko-KR" dirty="0" smtClean="0"/>
              <a:t>: “</a:t>
            </a:r>
            <a:r>
              <a:rPr lang="ko-KR" altLang="en-US" dirty="0" smtClean="0">
                <a:solidFill>
                  <a:srgbClr val="FF0000"/>
                </a:solidFill>
              </a:rPr>
              <a:t>논문을 </a:t>
            </a:r>
            <a:r>
              <a:rPr lang="en-US" altLang="ko-KR" dirty="0" smtClean="0">
                <a:solidFill>
                  <a:srgbClr val="FF0000"/>
                </a:solidFill>
              </a:rPr>
              <a:t>e-mail</a:t>
            </a:r>
            <a:r>
              <a:rPr lang="ko-KR" altLang="en-US" dirty="0" smtClean="0">
                <a:solidFill>
                  <a:srgbClr val="FF0000"/>
                </a:solidFill>
              </a:rPr>
              <a:t>로 받아 볼 수 있습니다</a:t>
            </a:r>
            <a:r>
              <a:rPr lang="en-US" altLang="ko-KR" dirty="0" smtClean="0">
                <a:solidFill>
                  <a:srgbClr val="FF0000"/>
                </a:solidFill>
              </a:rPr>
              <a:t>.</a:t>
            </a:r>
            <a:r>
              <a:rPr lang="en-US" altLang="ko-KR" dirty="0" smtClean="0"/>
              <a:t>”</a:t>
            </a:r>
          </a:p>
          <a:p>
            <a:endParaRPr lang="en-US" altLang="ko-KR" dirty="0"/>
          </a:p>
          <a:p>
            <a:r>
              <a:rPr lang="ko-KR" altLang="en-US" dirty="0" smtClean="0"/>
              <a:t>배너 추가 했습니다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32834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5750"/>
            <a:ext cx="7572375" cy="2095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3789040"/>
            <a:ext cx="73308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4</a:t>
            </a:r>
            <a:r>
              <a:rPr lang="ko-KR" altLang="en-US" dirty="0" smtClean="0"/>
              <a:t>페이지에서 추가 한 배너를 클릭 하면 위 팝업이 나오도록 했습니다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위 정보 선택 후 </a:t>
            </a:r>
            <a:r>
              <a:rPr lang="en-US" altLang="ko-KR" dirty="0" smtClean="0"/>
              <a:t>(</a:t>
            </a:r>
            <a:r>
              <a:rPr lang="ko-KR" altLang="en-US" dirty="0" smtClean="0"/>
              <a:t>모두 필수</a:t>
            </a:r>
            <a:r>
              <a:rPr lang="en-US" altLang="ko-KR" dirty="0" smtClean="0"/>
              <a:t>) </a:t>
            </a:r>
            <a:r>
              <a:rPr lang="ko-KR" altLang="en-US" dirty="0" smtClean="0"/>
              <a:t>저장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4179151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395536" y="332656"/>
            <a:ext cx="6875600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ko-KR" altLang="en-US" dirty="0"/>
              <a:t>회원 가입</a:t>
            </a:r>
            <a:r>
              <a:rPr lang="en-US" altLang="ko-KR" dirty="0"/>
              <a:t> </a:t>
            </a:r>
            <a:r>
              <a:rPr lang="ko-KR" altLang="en-US" dirty="0" smtClean="0"/>
              <a:t>수정 </a:t>
            </a:r>
            <a:r>
              <a:rPr lang="ko-KR" altLang="en-US" dirty="0" smtClean="0"/>
              <a:t>했습니다</a:t>
            </a:r>
            <a:r>
              <a:rPr lang="en-US" altLang="ko-KR" dirty="0" smtClean="0"/>
              <a:t>.</a:t>
            </a:r>
            <a:endParaRPr lang="en-US" altLang="ko-KR" dirty="0"/>
          </a:p>
          <a:p>
            <a:endParaRPr lang="en-US" altLang="ko-KR" dirty="0" smtClean="0">
              <a:hlinkClick r:id="rId2"/>
            </a:endParaRPr>
          </a:p>
          <a:p>
            <a:r>
              <a:rPr lang="en-US" altLang="ko-KR" dirty="0" smtClean="0">
                <a:hlinkClick r:id="rId2"/>
              </a:rPr>
              <a:t>http</a:t>
            </a:r>
            <a:r>
              <a:rPr lang="en-US" altLang="ko-KR" dirty="0">
                <a:hlinkClick r:id="rId2"/>
              </a:rPr>
              <a:t>://</a:t>
            </a:r>
            <a:r>
              <a:rPr lang="en-US" altLang="ko-KR" dirty="0" smtClean="0">
                <a:hlinkClick r:id="rId2"/>
              </a:rPr>
              <a:t>www.koa.or.kr/member/index7.php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회원 가입</a:t>
            </a:r>
            <a:r>
              <a:rPr lang="en-US" altLang="ko-KR" dirty="0" smtClean="0"/>
              <a:t> </a:t>
            </a:r>
            <a:r>
              <a:rPr lang="ko-KR" altLang="en-US" dirty="0" smtClean="0"/>
              <a:t>하단의 </a:t>
            </a:r>
            <a:r>
              <a:rPr lang="ko-KR" altLang="en-US" dirty="0" err="1" smtClean="0"/>
              <a:t>확회지</a:t>
            </a:r>
            <a:r>
              <a:rPr lang="ko-KR" altLang="en-US" dirty="0" smtClean="0"/>
              <a:t> 수신 선택에서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en-US" altLang="ko-KR" dirty="0" smtClean="0"/>
              <a:t>“</a:t>
            </a:r>
            <a:r>
              <a:rPr lang="ko-KR" altLang="en-US" dirty="0" smtClean="0"/>
              <a:t>둘 다</a:t>
            </a:r>
            <a:r>
              <a:rPr lang="en-US" altLang="ko-KR" dirty="0" smtClean="0"/>
              <a:t>” </a:t>
            </a:r>
            <a:r>
              <a:rPr lang="ko-KR" altLang="en-US" dirty="0" smtClean="0"/>
              <a:t>항목 삭제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세개</a:t>
            </a:r>
            <a:r>
              <a:rPr lang="ko-KR" altLang="en-US" dirty="0" smtClean="0"/>
              <a:t> 항목 모두 해당</a:t>
            </a:r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기본값 선택 </a:t>
            </a:r>
            <a:r>
              <a:rPr lang="en-US" altLang="ko-KR" dirty="0" smtClean="0"/>
              <a:t>-  E-mail </a:t>
            </a:r>
            <a:r>
              <a:rPr lang="ko-KR" altLang="en-US" dirty="0" smtClean="0"/>
              <a:t>기본 선택으로 변경 </a:t>
            </a:r>
            <a:r>
              <a:rPr lang="en-US" altLang="ko-KR" dirty="0" smtClean="0"/>
              <a:t>– </a:t>
            </a:r>
            <a:r>
              <a:rPr lang="ko-KR" altLang="en-US" dirty="0" err="1" smtClean="0"/>
              <a:t>세개</a:t>
            </a:r>
            <a:r>
              <a:rPr lang="ko-KR" altLang="en-US" dirty="0" smtClean="0"/>
              <a:t> 항목 모두 해당</a:t>
            </a:r>
            <a:endParaRPr lang="en-US" altLang="ko-KR" dirty="0" smtClean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3284984"/>
            <a:ext cx="7810500" cy="1847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5329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44624"/>
            <a:ext cx="5846752" cy="59596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1115616" y="1916832"/>
            <a:ext cx="7272808" cy="576064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4" name="직사각형 3"/>
          <p:cNvSpPr/>
          <p:nvPr/>
        </p:nvSpPr>
        <p:spPr>
          <a:xfrm>
            <a:off x="467544" y="5517232"/>
            <a:ext cx="4317592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 smtClean="0">
                <a:hlinkClick r:id="rId3"/>
              </a:rPr>
              <a:t>http://www.koa.or.kr/info/</a:t>
            </a:r>
            <a:endParaRPr lang="en-US" altLang="ko-KR" dirty="0" smtClean="0"/>
          </a:p>
          <a:p>
            <a:r>
              <a:rPr lang="ko-KR" altLang="en-US" dirty="0" smtClean="0"/>
              <a:t>이미지 수정 척추</a:t>
            </a:r>
            <a:r>
              <a:rPr lang="en-US" altLang="ko-KR" dirty="0" smtClean="0"/>
              <a:t>=&gt;</a:t>
            </a:r>
            <a:r>
              <a:rPr lang="ko-KR" altLang="en-US" dirty="0" smtClean="0"/>
              <a:t>요추</a:t>
            </a:r>
            <a:endParaRPr lang="en-US" altLang="ko-KR" dirty="0" smtClean="0"/>
          </a:p>
          <a:p>
            <a:r>
              <a:rPr lang="ko-KR" altLang="en-US" dirty="0" smtClean="0"/>
              <a:t>이미지 수정 후 링크 수정</a:t>
            </a:r>
            <a:endParaRPr lang="en-US" altLang="ko-KR" dirty="0" smtClean="0"/>
          </a:p>
          <a:p>
            <a:r>
              <a:rPr lang="en-US" altLang="ko-KR" dirty="0" smtClean="0"/>
              <a:t>http://www.koa.or.kr/info/index_4_1.php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910456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016" y="188640"/>
            <a:ext cx="8892480" cy="39814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직사각형 4"/>
          <p:cNvSpPr/>
          <p:nvPr/>
        </p:nvSpPr>
        <p:spPr>
          <a:xfrm>
            <a:off x="467544" y="5517232"/>
            <a:ext cx="4086760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hlinkClick r:id="rId3"/>
              </a:rPr>
              <a:t>http://</a:t>
            </a:r>
            <a:r>
              <a:rPr lang="en-US" altLang="ko-KR" dirty="0" smtClean="0">
                <a:hlinkClick r:id="rId3"/>
              </a:rPr>
              <a:t>www.koa.or.kr/info/index_a.php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고관절</a:t>
            </a:r>
            <a:r>
              <a:rPr lang="ko-KR" altLang="en-US" dirty="0" smtClean="0"/>
              <a:t> 첫 페이지 생성 했습니다</a:t>
            </a:r>
            <a:r>
              <a:rPr lang="en-US" altLang="ko-KR" dirty="0" smtClean="0"/>
              <a:t>.</a:t>
            </a: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8003917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467544" y="5517232"/>
            <a:ext cx="410439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hlinkClick r:id="rId2"/>
              </a:rPr>
              <a:t>http://</a:t>
            </a:r>
            <a:r>
              <a:rPr lang="en-US" altLang="ko-KR" dirty="0" smtClean="0">
                <a:hlinkClick r:id="rId2"/>
              </a:rPr>
              <a:t>www.koa.or.kr/info/index_b.php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척추 첫 페이지 생성 했습니다</a:t>
            </a:r>
            <a:r>
              <a:rPr lang="en-US" altLang="ko-KR" dirty="0" smtClean="0"/>
              <a:t>.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404664"/>
            <a:ext cx="9025888" cy="39724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98234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397</Words>
  <Application>Microsoft Office PowerPoint</Application>
  <PresentationFormat>화면 슬라이드 쇼(4:3)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HeadingPairs>
  <TitlesOfParts>
    <vt:vector size="13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blackbox</dc:creator>
  <cp:lastModifiedBy>blackbox</cp:lastModifiedBy>
  <cp:revision>24</cp:revision>
  <dcterms:created xsi:type="dcterms:W3CDTF">2012-05-30T23:45:43Z</dcterms:created>
  <dcterms:modified xsi:type="dcterms:W3CDTF">2012-06-07T06:10:24Z</dcterms:modified>
</cp:coreProperties>
</file>